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715"/>
  </p:normalViewPr>
  <p:slideViewPr>
    <p:cSldViewPr snapToGrid="0" snapToObjects="1">
      <p:cViewPr varScale="1">
        <p:scale>
          <a:sx n="104" d="100"/>
          <a:sy n="104" d="100"/>
        </p:scale>
        <p:origin x="23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6472-CC27-7D4C-9200-E55928EE7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8827C-A922-EB4F-9634-5CB228BF3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4ECF1-F6B6-AC48-9832-88DC794E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B658-0654-D74C-B235-1B953D53C8CC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B4150-8EF8-C047-BEC1-3DC52E48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D80EC-7B3B-E647-8399-521C83BA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C8E2-717E-064C-B84E-65E150BF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9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8C1D-B26C-8648-9B9F-38501247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01E5B-322F-9045-AD66-32C67BCE3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C2E24-B41E-1D45-8D05-FE7BDD2E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B658-0654-D74C-B235-1B953D53C8CC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30AB2-8DE9-524F-ABC5-CB61F8C8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13E65-3FF2-7C4B-AA69-3B5E5E44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C8E2-717E-064C-B84E-65E150BF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2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D6448-60AF-4D44-B912-D66212E38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9FCAC-C816-F74B-8EDE-9C191179B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3118C-6D1A-9E4A-8645-D6B7A44A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B658-0654-D74C-B235-1B953D53C8CC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55748-0A1B-9C43-8D5F-52A2276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F2B31-0786-B041-A4AD-B73709F4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C8E2-717E-064C-B84E-65E150BF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4E4E-CE55-D744-9530-8D85E457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BA961-A61B-1144-BE52-B083AB261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ED473-1ED5-D144-9E56-506BE086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B658-0654-D74C-B235-1B953D53C8CC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5191-266B-0A4E-A216-8C01B870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84F60-09B0-EC42-AFC0-2F9FE1BE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C8E2-717E-064C-B84E-65E150BF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39CA-FCFF-444A-AE8A-B3B4B4CB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96DC8-B8DA-BF4F-84C2-717D96C4C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374B4-8650-7642-B9DD-FDC9EBE8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B658-0654-D74C-B235-1B953D53C8CC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D77FB-908A-B149-A3DD-5CD293AD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AA2E1-C9DD-DF41-BFE0-ED950EDC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C8E2-717E-064C-B84E-65E150BF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8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031C-AFF6-D942-BC01-282E5B4A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B0575-0AAE-9E4C-9EF8-DC3B4E204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DFE7A-EBD0-B843-BC15-0257188D1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B1631-4F03-4941-A336-10D043AA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B658-0654-D74C-B235-1B953D53C8CC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BE92C-C809-7B47-A1A5-34F4B846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76D49-19B4-ED49-9A87-47216453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C8E2-717E-064C-B84E-65E150BF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3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5874-7796-A045-B29B-12A08983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4414C-088A-EF4B-BD76-2C562BBDE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B2165-C935-F74D-8E70-186F51CD7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051AE-D79A-AA4F-B1A4-BB566F1B8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AE801-3F8B-6D49-8FCF-EE4FF125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9D3E8-D35F-704C-86D6-B0A9B00A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B658-0654-D74C-B235-1B953D53C8CC}" type="datetimeFigureOut">
              <a:rPr lang="en-US" smtClean="0"/>
              <a:t>10/7/21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9E39A-F571-784F-AA23-13E89E35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7E853-0543-A64D-93DE-8ECA52FC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C8E2-717E-064C-B84E-65E150BF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6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67AB4-6EBB-4945-BA9D-B63F1905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58650-1C43-314B-96AB-ECF5A96E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B658-0654-D74C-B235-1B953D53C8CC}" type="datetimeFigureOut">
              <a:rPr lang="en-US" smtClean="0"/>
              <a:t>10/7/21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E2909-D7E3-DF42-9777-5CD30986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28086-E6B6-9545-915A-57926746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C8E2-717E-064C-B84E-65E150BF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DD9241-92F5-8C49-A9C0-D0791259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B658-0654-D74C-B235-1B953D53C8CC}" type="datetimeFigureOut">
              <a:rPr lang="en-US" smtClean="0"/>
              <a:t>10/7/21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14E8D-DBE6-7F40-AA70-DEAC658C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87E72-A5B0-A44E-8876-06D1C9C3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C8E2-717E-064C-B84E-65E150BF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13CB-EB9B-E948-A7B9-B5E9CA7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5A27-3EFB-FB46-B53A-64B01D4D9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23E3F-74D3-AB48-AACA-E2C72D2A3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3DF9F-8D40-4242-B92D-B4942632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B658-0654-D74C-B235-1B953D53C8CC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AF595-02F9-614F-AC36-76595DB0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01E18-B82E-984D-B606-926A622E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C8E2-717E-064C-B84E-65E150BF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2484-7397-A042-87ED-85846178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AC002-D6DC-BC48-83EE-52E70CACE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10FD9-EF9C-564D-9DAE-DC2A1ABBC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A2875-6CB6-AF4E-A2EC-334AA1B5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B658-0654-D74C-B235-1B953D53C8CC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A862B-35E9-544E-ADA0-4494952F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E1858-1634-4049-9C9D-D946079B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C8E2-717E-064C-B84E-65E150BF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8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397C4-DB4A-0F4D-A471-7B28BA7B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CC775-401C-B74C-B0CA-7AF2EF53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D6241-5734-1C46-899E-038BC2785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1B658-0654-D74C-B235-1B953D53C8CC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D00BD-DFEC-9D4F-B2A3-23CD89DB0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DB80B-EF39-FE49-AC1D-D610733E3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8C8E2-717E-064C-B84E-65E150BF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9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96DB-ABE6-C449-AE95-2AD7B94F5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FC4E9-A2A4-554A-9C11-F9563A608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285AD-48F2-3441-8546-220811197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40" y="1122363"/>
            <a:ext cx="5727700" cy="32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5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D3E12-F656-DB47-8E80-6DCFA60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3A163-A2C6-3145-8382-D601CE18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0AA25-91F4-C543-B80E-CE7C6F914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0" y="1818005"/>
            <a:ext cx="5727700" cy="32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3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244D-3237-7C4F-8451-DDBA99A6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DC2BD4-4583-1446-8F1C-DB928D296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86" y="1825625"/>
            <a:ext cx="26698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7FD9-899B-4342-98F7-89672522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24EF-63E5-CC4B-94EA-0B56AC5B8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DA878-10FC-EA42-A9C7-FA2984E11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9" y="273264"/>
            <a:ext cx="4317828" cy="60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69D6-DDE1-344F-B763-2E709CAF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A573-04F3-0640-A40A-DBC8643E3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BA910-4E90-5C48-91D9-1F5B75A9B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797" y="2110105"/>
            <a:ext cx="4002405" cy="26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6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Golding</dc:creator>
  <cp:lastModifiedBy>Frank Golding</cp:lastModifiedBy>
  <cp:revision>1</cp:revision>
  <dcterms:created xsi:type="dcterms:W3CDTF">2021-10-07T05:42:56Z</dcterms:created>
  <dcterms:modified xsi:type="dcterms:W3CDTF">2021-10-07T06:53:44Z</dcterms:modified>
</cp:coreProperties>
</file>